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7" r:id="rId6"/>
    <p:sldId id="295" r:id="rId7"/>
    <p:sldId id="29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196"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eetham Sivalingam" userId="539df116b89e38e9" providerId="LiveId" clId="{26618C17-B603-46C9-98B4-10E2014AD5BB}"/>
    <pc:docChg chg="undo custSel addSld delSld modSld">
      <pc:chgData name="Preetham Sivalingam" userId="539df116b89e38e9" providerId="LiveId" clId="{26618C17-B603-46C9-98B4-10E2014AD5BB}" dt="2024-08-14T05:20:58.238" v="1309" actId="12789"/>
      <pc:docMkLst>
        <pc:docMk/>
      </pc:docMkLst>
      <pc:sldChg chg="modSp mod">
        <pc:chgData name="Preetham Sivalingam" userId="539df116b89e38e9" providerId="LiveId" clId="{26618C17-B603-46C9-98B4-10E2014AD5BB}" dt="2024-08-14T05:20:36.015" v="1304" actId="20577"/>
        <pc:sldMkLst>
          <pc:docMk/>
          <pc:sldMk cId="4269681522" sldId="293"/>
        </pc:sldMkLst>
        <pc:spChg chg="mod">
          <ac:chgData name="Preetham Sivalingam" userId="539df116b89e38e9" providerId="LiveId" clId="{26618C17-B603-46C9-98B4-10E2014AD5BB}" dt="2024-08-14T05:20:36.015" v="1304" actId="20577"/>
          <ac:spMkLst>
            <pc:docMk/>
            <pc:sldMk cId="4269681522" sldId="293"/>
            <ac:spMk id="2" creationId="{18C3B467-088C-4F3D-A9A7-105C4E1E20CD}"/>
          </ac:spMkLst>
        </pc:spChg>
        <pc:spChg chg="mod">
          <ac:chgData name="Preetham Sivalingam" userId="539df116b89e38e9" providerId="LiveId" clId="{26618C17-B603-46C9-98B4-10E2014AD5BB}" dt="2024-08-14T05:20:34.448" v="1301" actId="20577"/>
          <ac:spMkLst>
            <pc:docMk/>
            <pc:sldMk cId="4269681522" sldId="293"/>
            <ac:spMk id="3" creationId="{C8722DDC-8EEE-4A06-8DFE-B44871EAA2CF}"/>
          </ac:spMkLst>
        </pc:spChg>
        <pc:picChg chg="mod">
          <ac:chgData name="Preetham Sivalingam" userId="539df116b89e38e9" providerId="LiveId" clId="{26618C17-B603-46C9-98B4-10E2014AD5BB}" dt="2024-08-14T05:20:17.288" v="1285" actId="1076"/>
          <ac:picMkLst>
            <pc:docMk/>
            <pc:sldMk cId="4269681522" sldId="293"/>
            <ac:picMk id="6" creationId="{D9F73848-91FE-4D29-B0DC-BFC408416682}"/>
          </ac:picMkLst>
        </pc:picChg>
      </pc:sldChg>
      <pc:sldChg chg="addSp modSp mod">
        <pc:chgData name="Preetham Sivalingam" userId="539df116b89e38e9" providerId="LiveId" clId="{26618C17-B603-46C9-98B4-10E2014AD5BB}" dt="2024-08-14T05:08:17.906" v="1068" actId="1037"/>
        <pc:sldMkLst>
          <pc:docMk/>
          <pc:sldMk cId="2049548788" sldId="295"/>
        </pc:sldMkLst>
        <pc:spChg chg="add mod">
          <ac:chgData name="Preetham Sivalingam" userId="539df116b89e38e9" providerId="LiveId" clId="{26618C17-B603-46C9-98B4-10E2014AD5BB}" dt="2024-08-14T05:08:17.906" v="1068" actId="1037"/>
          <ac:spMkLst>
            <pc:docMk/>
            <pc:sldMk cId="2049548788" sldId="295"/>
            <ac:spMk id="3" creationId="{F156E2F6-7268-2C6B-C4AF-B7543A7F3689}"/>
          </ac:spMkLst>
        </pc:spChg>
        <pc:graphicFrameChg chg="mod">
          <ac:chgData name="Preetham Sivalingam" userId="539df116b89e38e9" providerId="LiveId" clId="{26618C17-B603-46C9-98B4-10E2014AD5BB}" dt="2024-08-14T05:01:07.081" v="912"/>
          <ac:graphicFrameMkLst>
            <pc:docMk/>
            <pc:sldMk cId="2049548788" sldId="295"/>
            <ac:graphicFrameMk id="31" creationId="{613FC9B6-ED9E-4F51-A217-156DA01928CD}"/>
          </ac:graphicFrameMkLst>
        </pc:graphicFrameChg>
      </pc:sldChg>
      <pc:sldChg chg="addSp delSp modSp mod">
        <pc:chgData name="Preetham Sivalingam" userId="539df116b89e38e9" providerId="LiveId" clId="{26618C17-B603-46C9-98B4-10E2014AD5BB}" dt="2024-08-14T05:07:40.417" v="1063" actId="122"/>
        <pc:sldMkLst>
          <pc:docMk/>
          <pc:sldMk cId="839793225" sldId="296"/>
        </pc:sldMkLst>
        <pc:spChg chg="add del">
          <ac:chgData name="Preetham Sivalingam" userId="539df116b89e38e9" providerId="LiveId" clId="{26618C17-B603-46C9-98B4-10E2014AD5BB}" dt="2024-08-14T05:02:40.981" v="923" actId="478"/>
          <ac:spMkLst>
            <pc:docMk/>
            <pc:sldMk cId="839793225" sldId="296"/>
            <ac:spMk id="2" creationId="{A5C4254D-427D-5C6E-F47E-D49E42251FF3}"/>
          </ac:spMkLst>
        </pc:spChg>
        <pc:spChg chg="mod">
          <ac:chgData name="Preetham Sivalingam" userId="539df116b89e38e9" providerId="LiveId" clId="{26618C17-B603-46C9-98B4-10E2014AD5BB}" dt="2024-08-14T05:07:29.997" v="1060" actId="14100"/>
          <ac:spMkLst>
            <pc:docMk/>
            <pc:sldMk cId="839793225" sldId="296"/>
            <ac:spMk id="3" creationId="{440DBD95-4D81-B815-23DF-699A198619A3}"/>
          </ac:spMkLst>
        </pc:spChg>
        <pc:spChg chg="mod">
          <ac:chgData name="Preetham Sivalingam" userId="539df116b89e38e9" providerId="LiveId" clId="{26618C17-B603-46C9-98B4-10E2014AD5BB}" dt="2024-08-14T05:07:40.417" v="1063" actId="122"/>
          <ac:spMkLst>
            <pc:docMk/>
            <pc:sldMk cId="839793225" sldId="296"/>
            <ac:spMk id="4" creationId="{6F354F26-29F4-66B3-DF20-4E320D9E10F7}"/>
          </ac:spMkLst>
        </pc:spChg>
        <pc:spChg chg="add mod">
          <ac:chgData name="Preetham Sivalingam" userId="539df116b89e38e9" providerId="LiveId" clId="{26618C17-B603-46C9-98B4-10E2014AD5BB}" dt="2024-08-14T05:05:33.634" v="1018" actId="14100"/>
          <ac:spMkLst>
            <pc:docMk/>
            <pc:sldMk cId="839793225" sldId="296"/>
            <ac:spMk id="8" creationId="{A3596876-DC0E-D475-CD30-95E70B32A7D5}"/>
          </ac:spMkLst>
        </pc:spChg>
        <pc:spChg chg="add mod">
          <ac:chgData name="Preetham Sivalingam" userId="539df116b89e38e9" providerId="LiveId" clId="{26618C17-B603-46C9-98B4-10E2014AD5BB}" dt="2024-08-14T05:07:13.064" v="1056" actId="1038"/>
          <ac:spMkLst>
            <pc:docMk/>
            <pc:sldMk cId="839793225" sldId="296"/>
            <ac:spMk id="9" creationId="{AACF2C6B-640E-EC92-2FC4-7763852D3F3C}"/>
          </ac:spMkLst>
        </pc:spChg>
        <pc:picChg chg="add mod">
          <ac:chgData name="Preetham Sivalingam" userId="539df116b89e38e9" providerId="LiveId" clId="{26618C17-B603-46C9-98B4-10E2014AD5BB}" dt="2024-08-14T05:05:18.199" v="1014"/>
          <ac:picMkLst>
            <pc:docMk/>
            <pc:sldMk cId="839793225" sldId="296"/>
            <ac:picMk id="5" creationId="{669DCD49-D9D9-5A01-04EE-E0CE2EC14B59}"/>
          </ac:picMkLst>
        </pc:picChg>
        <pc:picChg chg="add del mod">
          <ac:chgData name="Preetham Sivalingam" userId="539df116b89e38e9" providerId="LiveId" clId="{26618C17-B603-46C9-98B4-10E2014AD5BB}" dt="2024-08-14T05:03:43.079" v="928" actId="478"/>
          <ac:picMkLst>
            <pc:docMk/>
            <pc:sldMk cId="839793225" sldId="296"/>
            <ac:picMk id="7" creationId="{4ED21FB9-616F-0283-4737-0D1E041539DE}"/>
          </ac:picMkLst>
        </pc:picChg>
        <pc:picChg chg="add del mod">
          <ac:chgData name="Preetham Sivalingam" userId="539df116b89e38e9" providerId="LiveId" clId="{26618C17-B603-46C9-98B4-10E2014AD5BB}" dt="2024-08-14T05:02:39.855" v="922" actId="21"/>
          <ac:picMkLst>
            <pc:docMk/>
            <pc:sldMk cId="839793225" sldId="296"/>
            <ac:picMk id="1026" creationId="{669DCD49-D9D9-5A01-04EE-E0CE2EC14B59}"/>
          </ac:picMkLst>
        </pc:picChg>
      </pc:sldChg>
      <pc:sldChg chg="addSp modSp new mod">
        <pc:chgData name="Preetham Sivalingam" userId="539df116b89e38e9" providerId="LiveId" clId="{26618C17-B603-46C9-98B4-10E2014AD5BB}" dt="2024-08-14T05:20:58.238" v="1309" actId="12789"/>
        <pc:sldMkLst>
          <pc:docMk/>
          <pc:sldMk cId="1131372467" sldId="297"/>
        </pc:sldMkLst>
        <pc:spChg chg="add">
          <ac:chgData name="Preetham Sivalingam" userId="539df116b89e38e9" providerId="LiveId" clId="{26618C17-B603-46C9-98B4-10E2014AD5BB}" dt="2024-08-14T05:16:45.524" v="1103"/>
          <ac:spMkLst>
            <pc:docMk/>
            <pc:sldMk cId="1131372467" sldId="297"/>
            <ac:spMk id="2" creationId="{CA43EB63-3996-8991-85BA-C69AA16C20D0}"/>
          </ac:spMkLst>
        </pc:spChg>
        <pc:spChg chg="add mod">
          <ac:chgData name="Preetham Sivalingam" userId="539df116b89e38e9" providerId="LiveId" clId="{26618C17-B603-46C9-98B4-10E2014AD5BB}" dt="2024-08-14T05:18:55.364" v="1130" actId="207"/>
          <ac:spMkLst>
            <pc:docMk/>
            <pc:sldMk cId="1131372467" sldId="297"/>
            <ac:spMk id="4" creationId="{DE6D1BAA-4E96-4DBF-C236-6B940D4749B7}"/>
          </ac:spMkLst>
        </pc:spChg>
        <pc:picChg chg="add mod">
          <ac:chgData name="Preetham Sivalingam" userId="539df116b89e38e9" providerId="LiveId" clId="{26618C17-B603-46C9-98B4-10E2014AD5BB}" dt="2024-08-14T05:17:11.069" v="1108" actId="14100"/>
          <ac:picMkLst>
            <pc:docMk/>
            <pc:sldMk cId="1131372467" sldId="297"/>
            <ac:picMk id="3" creationId="{4A8A74C3-659B-B3F4-1754-A6B5D1A32227}"/>
          </ac:picMkLst>
        </pc:picChg>
        <pc:picChg chg="add mod">
          <ac:chgData name="Preetham Sivalingam" userId="539df116b89e38e9" providerId="LiveId" clId="{26618C17-B603-46C9-98B4-10E2014AD5BB}" dt="2024-08-14T05:20:58.238" v="1309" actId="12789"/>
          <ac:picMkLst>
            <pc:docMk/>
            <pc:sldMk cId="1131372467" sldId="297"/>
            <ac:picMk id="6" creationId="{64571F5D-A829-05D4-502B-D3E10518F7A2}"/>
          </ac:picMkLst>
        </pc:picChg>
        <pc:picChg chg="add mod">
          <ac:chgData name="Preetham Sivalingam" userId="539df116b89e38e9" providerId="LiveId" clId="{26618C17-B603-46C9-98B4-10E2014AD5BB}" dt="2024-08-14T05:13:56.103" v="1096" actId="1037"/>
          <ac:picMkLst>
            <pc:docMk/>
            <pc:sldMk cId="1131372467" sldId="297"/>
            <ac:picMk id="4098" creationId="{12D12391-14BA-BC6D-DA5C-D521C9316E81}"/>
          </ac:picMkLst>
        </pc:picChg>
        <pc:picChg chg="add mod">
          <ac:chgData name="Preetham Sivalingam" userId="539df116b89e38e9" providerId="LiveId" clId="{26618C17-B603-46C9-98B4-10E2014AD5BB}" dt="2024-08-14T05:18:23.562" v="1114" actId="14100"/>
          <ac:picMkLst>
            <pc:docMk/>
            <pc:sldMk cId="1131372467" sldId="297"/>
            <ac:picMk id="4100" creationId="{E56530AA-B9D1-0C7E-A554-CD72E08FB192}"/>
          </ac:picMkLst>
        </pc:picChg>
        <pc:picChg chg="add mod">
          <ac:chgData name="Preetham Sivalingam" userId="539df116b89e38e9" providerId="LiveId" clId="{26618C17-B603-46C9-98B4-10E2014AD5BB}" dt="2024-08-14T05:16:21.862" v="1100" actId="14100"/>
          <ac:picMkLst>
            <pc:docMk/>
            <pc:sldMk cId="1131372467" sldId="297"/>
            <ac:picMk id="4102" creationId="{49A5A926-3D4F-1F50-039F-F39C2227E542}"/>
          </ac:picMkLst>
        </pc:picChg>
        <pc:picChg chg="add mod">
          <ac:chgData name="Preetham Sivalingam" userId="539df116b89e38e9" providerId="LiveId" clId="{26618C17-B603-46C9-98B4-10E2014AD5BB}" dt="2024-08-14T05:18:19.608" v="1113" actId="14100"/>
          <ac:picMkLst>
            <pc:docMk/>
            <pc:sldMk cId="1131372467" sldId="297"/>
            <ac:picMk id="4106" creationId="{BCBC2209-6C3D-9FD4-0AA6-C02FC42E7530}"/>
          </ac:picMkLst>
        </pc:picChg>
      </pc:sldChg>
      <pc:sldChg chg="addSp delSp modSp new del mod">
        <pc:chgData name="Preetham Sivalingam" userId="539df116b89e38e9" providerId="LiveId" clId="{26618C17-B603-46C9-98B4-10E2014AD5BB}" dt="2024-08-14T05:12:07.933" v="1079" actId="47"/>
        <pc:sldMkLst>
          <pc:docMk/>
          <pc:sldMk cId="2594774827" sldId="297"/>
        </pc:sldMkLst>
        <pc:spChg chg="add del">
          <ac:chgData name="Preetham Sivalingam" userId="539df116b89e38e9" providerId="LiveId" clId="{26618C17-B603-46C9-98B4-10E2014AD5BB}" dt="2024-08-14T05:12:01.707" v="1078" actId="478"/>
          <ac:spMkLst>
            <pc:docMk/>
            <pc:sldMk cId="2594774827" sldId="297"/>
            <ac:spMk id="3" creationId="{70AE8F42-BFBF-9A03-B060-911C251DC359}"/>
          </ac:spMkLst>
        </pc:spChg>
        <pc:picChg chg="add mod">
          <ac:chgData name="Preetham Sivalingam" userId="539df116b89e38e9" providerId="LiveId" clId="{26618C17-B603-46C9-98B4-10E2014AD5BB}" dt="2024-08-14T05:12:00.837" v="1077" actId="1076"/>
          <ac:picMkLst>
            <pc:docMk/>
            <pc:sldMk cId="2594774827" sldId="297"/>
            <ac:picMk id="2050" creationId="{360F92F3-BA21-F884-2DF2-9102647331CF}"/>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a:lstStyle/>
        <a:p>
          <a:endParaRPr lang="en-US"/>
        </a:p>
      </dgm:t>
    </dgm:pt>
    <dgm:pt modelId="{E5E4D699-C3CF-4415-B32C-A18B48AFE2A3}">
      <dgm:prSet/>
      <dgm:spPr/>
      <dgm:t>
        <a:bodyPr/>
        <a:lstStyle/>
        <a:p>
          <a:r>
            <a:rPr lang="en-US" dirty="0"/>
            <a:t>Patient</a:t>
          </a:r>
        </a:p>
      </dgm:t>
    </dgm:pt>
    <dgm:pt modelId="{C7C70553-EB1A-4554-849D-8153CC4AFCEB}" type="parTrans" cxnId="{A2DF84EA-DA42-4F03-BD6F-8E8D9966CB10}">
      <dgm:prSet/>
      <dgm:spPr/>
      <dgm:t>
        <a:bodyPr/>
        <a:lstStyle/>
        <a:p>
          <a:endParaRPr lang="en-US"/>
        </a:p>
      </dgm:t>
    </dgm:pt>
    <dgm:pt modelId="{61990FFE-20A5-4112-BACD-16BA28C36EBA}" type="sibTrans" cxnId="{A2DF84EA-DA42-4F03-BD6F-8E8D9966CB10}">
      <dgm:prSet/>
      <dgm:spPr/>
      <dgm:t>
        <a:bodyPr/>
        <a:lstStyle/>
        <a:p>
          <a:endParaRPr lang="en-US"/>
        </a:p>
      </dgm:t>
    </dgm:pt>
    <dgm:pt modelId="{9DB38719-EEF9-4638-91CE-8E8C646CC524}">
      <dgm:prSet/>
      <dgm:spPr/>
      <dgm:t>
        <a:bodyPr/>
        <a:lstStyle/>
        <a:p>
          <a:pPr algn="just"/>
          <a:r>
            <a:rPr lang="en-US" dirty="0"/>
            <a:t>When the patient calls for an ambulance, the time of the call and the patient's location are recorded.</a:t>
          </a:r>
        </a:p>
      </dgm:t>
    </dgm:pt>
    <dgm:pt modelId="{2D70C797-29DD-498F-9D71-4F6A2362408D}" type="parTrans" cxnId="{82C2E40D-9BC0-4ADA-915E-708000D2737D}">
      <dgm:prSet/>
      <dgm:spPr/>
      <dgm:t>
        <a:bodyPr/>
        <a:lstStyle/>
        <a:p>
          <a:endParaRPr lang="en-US"/>
        </a:p>
      </dgm:t>
    </dgm:pt>
    <dgm:pt modelId="{B8EFC625-D79E-4B16-A077-46ABEB1913DC}" type="sibTrans" cxnId="{82C2E40D-9BC0-4ADA-915E-708000D2737D}">
      <dgm:prSet/>
      <dgm:spPr/>
      <dgm:t>
        <a:bodyPr/>
        <a:lstStyle/>
        <a:p>
          <a:endParaRPr lang="en-US"/>
        </a:p>
      </dgm:t>
    </dgm:pt>
    <dgm:pt modelId="{5FC34D3A-C8D4-483C-8695-507470E74D50}">
      <dgm:prSet/>
      <dgm:spPr/>
      <dgm:t>
        <a:bodyPr/>
        <a:lstStyle/>
        <a:p>
          <a:r>
            <a:rPr lang="en-US" dirty="0"/>
            <a:t>Ambulance</a:t>
          </a:r>
        </a:p>
      </dgm:t>
    </dgm:pt>
    <dgm:pt modelId="{9978A89C-C2F1-4241-807C-13619E6D6376}" type="parTrans" cxnId="{277179CE-E2F5-4733-8D23-9E37CACB7B9E}">
      <dgm:prSet/>
      <dgm:spPr/>
      <dgm:t>
        <a:bodyPr/>
        <a:lstStyle/>
        <a:p>
          <a:endParaRPr lang="en-US"/>
        </a:p>
      </dgm:t>
    </dgm:pt>
    <dgm:pt modelId="{1DECF9F5-40C0-4379-BCCE-7BCAAD54807B}" type="sibTrans" cxnId="{277179CE-E2F5-4733-8D23-9E37CACB7B9E}">
      <dgm:prSet/>
      <dgm:spPr/>
      <dgm:t>
        <a:bodyPr/>
        <a:lstStyle/>
        <a:p>
          <a:endParaRPr lang="en-US"/>
        </a:p>
      </dgm:t>
    </dgm:pt>
    <dgm:pt modelId="{C057D6ED-8F49-42DC-B8A7-C07F68F0F734}">
      <dgm:prSet/>
      <dgm:spPr/>
      <dgm:t>
        <a:bodyPr/>
        <a:lstStyle/>
        <a:p>
          <a:pPr algn="just"/>
          <a:r>
            <a:rPr lang="en-US" dirty="0"/>
            <a:t>As soon as the ambulance is dispatched, an entry is made, including its live location. </a:t>
          </a:r>
        </a:p>
        <a:p>
          <a:pPr algn="just"/>
          <a:r>
            <a:rPr lang="en-US" dirty="0"/>
            <a:t>Another entry is recorded when the ambulance picks up the patient.</a:t>
          </a:r>
        </a:p>
      </dgm:t>
    </dgm:pt>
    <dgm:pt modelId="{131D11D9-3030-4E3B-8F84-0108E6497B2A}" type="parTrans" cxnId="{FB0FA082-3950-4822-951F-05A1A9548F18}">
      <dgm:prSet/>
      <dgm:spPr/>
      <dgm:t>
        <a:bodyPr/>
        <a:lstStyle/>
        <a:p>
          <a:endParaRPr lang="en-US"/>
        </a:p>
      </dgm:t>
    </dgm:pt>
    <dgm:pt modelId="{6E885013-4246-43E1-A818-2251A99C8FD2}" type="sibTrans" cxnId="{FB0FA082-3950-4822-951F-05A1A9548F18}">
      <dgm:prSet/>
      <dgm:spPr/>
      <dgm:t>
        <a:bodyPr/>
        <a:lstStyle/>
        <a:p>
          <a:endParaRPr lang="en-US"/>
        </a:p>
      </dgm:t>
    </dgm:pt>
    <dgm:pt modelId="{9845D52A-E054-4EB0-A5A3-32AE7DC6D645}">
      <dgm:prSet/>
      <dgm:spPr/>
      <dgm:t>
        <a:bodyPr/>
        <a:lstStyle/>
        <a:p>
          <a:r>
            <a:rPr lang="en-US" dirty="0"/>
            <a:t>Hospital</a:t>
          </a:r>
        </a:p>
      </dgm:t>
    </dgm:pt>
    <dgm:pt modelId="{952EE001-86C3-4022-96EE-ABDB540B8A78}" type="parTrans" cxnId="{B04C6215-C46D-4282-963F-02A26E25C8AB}">
      <dgm:prSet/>
      <dgm:spPr/>
      <dgm:t>
        <a:bodyPr/>
        <a:lstStyle/>
        <a:p>
          <a:endParaRPr lang="en-US"/>
        </a:p>
      </dgm:t>
    </dgm:pt>
    <dgm:pt modelId="{796364FD-7651-493A-AEE5-8DD45DF8EEAC}" type="sibTrans" cxnId="{B04C6215-C46D-4282-963F-02A26E25C8AB}">
      <dgm:prSet/>
      <dgm:spPr/>
      <dgm:t>
        <a:bodyPr/>
        <a:lstStyle/>
        <a:p>
          <a:endParaRPr lang="en-US"/>
        </a:p>
      </dgm:t>
    </dgm:pt>
    <dgm:pt modelId="{566C4A8F-CE66-4FF5-AF11-6C385F74A275}">
      <dgm:prSet/>
      <dgm:spPr/>
      <dgm:t>
        <a:bodyPr/>
        <a:lstStyle/>
        <a:p>
          <a:pPr algn="just"/>
          <a:r>
            <a:rPr lang="en-US" dirty="0"/>
            <a:t>The hospital records an entry when the patient arrives. </a:t>
          </a:r>
        </a:p>
        <a:p>
          <a:pPr algn="just"/>
          <a:r>
            <a:rPr lang="en-US" dirty="0"/>
            <a:t>Additionally, another entry is made in the network to document the prescribed medications.</a:t>
          </a:r>
        </a:p>
      </dgm:t>
    </dgm:pt>
    <dgm:pt modelId="{375C5A5E-5F04-4FE8-98F8-795867C18A18}" type="parTrans" cxnId="{66E8CE3C-459F-4648-B4D7-5039298A0E92}">
      <dgm:prSet/>
      <dgm:spPr/>
      <dgm:t>
        <a:bodyPr/>
        <a:lstStyle/>
        <a:p>
          <a:endParaRPr lang="en-US"/>
        </a:p>
      </dgm:t>
    </dgm:pt>
    <dgm:pt modelId="{E74B8A5E-78D9-4E5B-86E1-203DE271581F}" type="sibTrans" cxnId="{66E8CE3C-459F-4648-B4D7-5039298A0E92}">
      <dgm:prSet/>
      <dgm:spPr/>
      <dgm:t>
        <a:bodyPr/>
        <a:lstStyle/>
        <a:p>
          <a:endParaRPr lang="en-US"/>
        </a:p>
      </dgm:t>
    </dgm:pt>
    <dgm:pt modelId="{9AC77E87-FC4D-4F04-889B-73358514DC0D}">
      <dgm:prSet/>
      <dgm:spPr/>
      <dgm:t>
        <a:bodyPr/>
        <a:lstStyle/>
        <a:p>
          <a:r>
            <a:rPr lang="en-US" dirty="0"/>
            <a:t>Pharmacy</a:t>
          </a:r>
        </a:p>
      </dgm:t>
    </dgm:pt>
    <dgm:pt modelId="{B29F90F6-921F-42B9-A496-5D121F61821E}" type="parTrans" cxnId="{04774158-8FAB-47B4-A2EE-D3D3A7E958BE}">
      <dgm:prSet/>
      <dgm:spPr/>
      <dgm:t>
        <a:bodyPr/>
        <a:lstStyle/>
        <a:p>
          <a:endParaRPr lang="en-US"/>
        </a:p>
      </dgm:t>
    </dgm:pt>
    <dgm:pt modelId="{3A77AB9A-DF29-465E-A0A5-D4FA3D0C537F}" type="sibTrans" cxnId="{04774158-8FAB-47B4-A2EE-D3D3A7E958BE}">
      <dgm:prSet/>
      <dgm:spPr/>
      <dgm:t>
        <a:bodyPr/>
        <a:lstStyle/>
        <a:p>
          <a:endParaRPr lang="en-US"/>
        </a:p>
      </dgm:t>
    </dgm:pt>
    <dgm:pt modelId="{C2F0E5C9-2943-4A9B-872F-ECF6B159E9F4}">
      <dgm:prSet/>
      <dgm:spPr/>
      <dgm:t>
        <a:bodyPr/>
        <a:lstStyle/>
        <a:p>
          <a:pPr algn="just"/>
          <a:r>
            <a:rPr lang="en-US" dirty="0"/>
            <a:t>The pharmacy reviews the hospital's entry and dispenses the medication to the patient. They then make a final entry to indicate that the patient has been served.</a:t>
          </a:r>
        </a:p>
      </dgm:t>
    </dgm:pt>
    <dgm:pt modelId="{8FBB852D-32B7-4273-9DE3-951F1CFE69EC}" type="parTrans" cxnId="{F7608388-5A1F-4FE9-96E5-520EA7B1F725}">
      <dgm:prSet/>
      <dgm:spPr/>
      <dgm:t>
        <a:bodyPr/>
        <a:lstStyle/>
        <a:p>
          <a:endParaRPr lang="en-US"/>
        </a:p>
      </dgm:t>
    </dgm:pt>
    <dgm:pt modelId="{1A62CB6F-38D7-44F2-AFAB-0C4382E3DA24}" type="sibTrans" cxnId="{F7608388-5A1F-4FE9-96E5-520EA7B1F725}">
      <dgm:prSet/>
      <dgm:spPr/>
      <dgm:t>
        <a:bodyPr/>
        <a:lstStyle/>
        <a:p>
          <a:endParaRPr lang="en-US"/>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Patient</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just" defTabSz="488950">
            <a:lnSpc>
              <a:spcPct val="90000"/>
            </a:lnSpc>
            <a:spcBef>
              <a:spcPct val="0"/>
            </a:spcBef>
            <a:spcAft>
              <a:spcPct val="35000"/>
            </a:spcAft>
            <a:buNone/>
          </a:pPr>
          <a:r>
            <a:rPr lang="en-US" sz="1100" kern="1200" dirty="0"/>
            <a:t>When the patient calls for an ambulance, the time of the call and the patient's location are recorded.</a:t>
          </a:r>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Ambulance</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just" defTabSz="488950">
            <a:lnSpc>
              <a:spcPct val="90000"/>
            </a:lnSpc>
            <a:spcBef>
              <a:spcPct val="0"/>
            </a:spcBef>
            <a:spcAft>
              <a:spcPct val="35000"/>
            </a:spcAft>
            <a:buNone/>
          </a:pPr>
          <a:r>
            <a:rPr lang="en-US" sz="1100" kern="1200" dirty="0"/>
            <a:t>As soon as the ambulance is dispatched, an entry is made, including its live location. </a:t>
          </a:r>
        </a:p>
        <a:p>
          <a:pPr marL="0" lvl="0" indent="0" algn="just" defTabSz="488950">
            <a:lnSpc>
              <a:spcPct val="90000"/>
            </a:lnSpc>
            <a:spcBef>
              <a:spcPct val="0"/>
            </a:spcBef>
            <a:spcAft>
              <a:spcPct val="35000"/>
            </a:spcAft>
            <a:buNone/>
          </a:pPr>
          <a:r>
            <a:rPr lang="en-US" sz="1100" kern="1200" dirty="0"/>
            <a:t>Another entry is recorded when the ambulance picks up the patient.</a:t>
          </a:r>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Hospital</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just" defTabSz="488950">
            <a:lnSpc>
              <a:spcPct val="90000"/>
            </a:lnSpc>
            <a:spcBef>
              <a:spcPct val="0"/>
            </a:spcBef>
            <a:spcAft>
              <a:spcPct val="35000"/>
            </a:spcAft>
            <a:buNone/>
          </a:pPr>
          <a:r>
            <a:rPr lang="en-US" sz="1100" kern="1200" dirty="0"/>
            <a:t>The hospital records an entry when the patient arrives. </a:t>
          </a:r>
        </a:p>
        <a:p>
          <a:pPr marL="0" lvl="0" indent="0" algn="just" defTabSz="488950">
            <a:lnSpc>
              <a:spcPct val="90000"/>
            </a:lnSpc>
            <a:spcBef>
              <a:spcPct val="0"/>
            </a:spcBef>
            <a:spcAft>
              <a:spcPct val="35000"/>
            </a:spcAft>
            <a:buNone/>
          </a:pPr>
          <a:r>
            <a:rPr lang="en-US" sz="1100" kern="1200" dirty="0"/>
            <a:t>Additionally, another entry is made in the network to document the prescribed medications.</a:t>
          </a:r>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Pharmacy</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just" defTabSz="488950">
            <a:lnSpc>
              <a:spcPct val="90000"/>
            </a:lnSpc>
            <a:spcBef>
              <a:spcPct val="0"/>
            </a:spcBef>
            <a:spcAft>
              <a:spcPct val="35000"/>
            </a:spcAft>
            <a:buNone/>
          </a:pPr>
          <a:r>
            <a:rPr lang="en-US" sz="1100" kern="1200" dirty="0"/>
            <a:t>The pharmacy reviews the hospital's entry and dispenses the medication to the patient. They then make a final entry to indicate that the patient has been served.</a:t>
          </a:r>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8/15/2024</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8/15/2024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8/15/2024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8/15/2024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8/15/2024</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8/15/2024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8/15/2024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8/15/2024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8/15/2024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8/15/2024</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8/15/2024</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8/15/2024</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9.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Health plus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A novelty in healthcare moderation</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12D12391-14BA-BC6D-DA5C-D521C9316E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979" y="233082"/>
            <a:ext cx="4033580" cy="482021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Karnataka: 108 missed golden hour in emergencies | Bengaluru News - Times  of India">
            <a:extLst>
              <a:ext uri="{FF2B5EF4-FFF2-40B4-BE49-F238E27FC236}">
                <a16:creationId xmlns:a16="http://schemas.microsoft.com/office/drawing/2014/main" id="{E56530AA-B9D1-0C7E-A554-CD72E08FB1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76448" y="233082"/>
            <a:ext cx="3176574" cy="3478898"/>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Calling an ambulance in an emergency? You may face a bumpy road - India  Today">
            <a:extLst>
              <a:ext uri="{FF2B5EF4-FFF2-40B4-BE49-F238E27FC236}">
                <a16:creationId xmlns:a16="http://schemas.microsoft.com/office/drawing/2014/main" id="{49A5A926-3D4F-1F50-039F-F39C2227E5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2559" y="233082"/>
            <a:ext cx="4503888" cy="638346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A8A74C3-659B-B3F4-1754-A6B5D1A32227}"/>
              </a:ext>
            </a:extLst>
          </p:cNvPr>
          <p:cNvPicPr>
            <a:picLocks noChangeAspect="1"/>
          </p:cNvPicPr>
          <p:nvPr/>
        </p:nvPicPr>
        <p:blipFill>
          <a:blip r:embed="rId5"/>
          <a:stretch>
            <a:fillRect/>
          </a:stretch>
        </p:blipFill>
        <p:spPr>
          <a:xfrm>
            <a:off x="238979" y="3448957"/>
            <a:ext cx="4033579" cy="3167588"/>
          </a:xfrm>
          <a:prstGeom prst="rect">
            <a:avLst/>
          </a:prstGeom>
        </p:spPr>
      </p:pic>
      <p:pic>
        <p:nvPicPr>
          <p:cNvPr id="4106" name="Picture 10" descr="Seriously ill wait more than hour for ambulance - BBC News">
            <a:extLst>
              <a:ext uri="{FF2B5EF4-FFF2-40B4-BE49-F238E27FC236}">
                <a16:creationId xmlns:a16="http://schemas.microsoft.com/office/drawing/2014/main" id="{BCBC2209-6C3D-9FD4-0AA6-C02FC42E75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76445" y="3711980"/>
            <a:ext cx="3176575" cy="290456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E6D1BAA-4E96-4DBF-C236-6B940D4749B7}"/>
              </a:ext>
            </a:extLst>
          </p:cNvPr>
          <p:cNvSpPr/>
          <p:nvPr/>
        </p:nvSpPr>
        <p:spPr>
          <a:xfrm>
            <a:off x="223836" y="237743"/>
            <a:ext cx="11729184" cy="6382515"/>
          </a:xfrm>
          <a:prstGeom prst="rect">
            <a:avLst/>
          </a:prstGeom>
          <a:blipFill dpi="0" rotWithShape="1">
            <a:blip r:embed="rId7">
              <a:alphaModFix amt="31000"/>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64571F5D-A829-05D4-502B-D3E10518F7A2}"/>
              </a:ext>
            </a:extLst>
          </p:cNvPr>
          <p:cNvPicPr>
            <a:picLocks noChangeAspect="1"/>
          </p:cNvPicPr>
          <p:nvPr/>
        </p:nvPicPr>
        <p:blipFill>
          <a:blip r:embed="rId8"/>
          <a:stretch>
            <a:fillRect/>
          </a:stretch>
        </p:blipFill>
        <p:spPr>
          <a:xfrm>
            <a:off x="2516071" y="1342178"/>
            <a:ext cx="7144713" cy="4173644"/>
          </a:xfrm>
          <a:prstGeom prst="rect">
            <a:avLst/>
          </a:prstGeom>
        </p:spPr>
      </p:pic>
    </p:spTree>
    <p:extLst>
      <p:ext uri="{BB962C8B-B14F-4D97-AF65-F5344CB8AC3E}">
        <p14:creationId xmlns:p14="http://schemas.microsoft.com/office/powerpoint/2010/main" val="1131372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a:normAutofit/>
          </a:bodyPr>
          <a:lstStyle/>
          <a:p>
            <a:pPr algn="ctr"/>
            <a:r>
              <a:rPr lang="en-US" dirty="0"/>
              <a:t>Centers of Intervention</a:t>
            </a:r>
          </a:p>
        </p:txBody>
      </p:sp>
      <p:graphicFrame>
        <p:nvGraphicFramePr>
          <p:cNvPr id="31" name="Content Placeholder 2" descr="SmartArt timeline">
            <a:extLst>
              <a:ext uri="{FF2B5EF4-FFF2-40B4-BE49-F238E27FC236}">
                <a16:creationId xmlns:a16="http://schemas.microsoft.com/office/drawing/2014/main" id="{613FC9B6-ED9E-4F51-A217-156DA01928CD}"/>
              </a:ext>
            </a:extLst>
          </p:cNvPr>
          <p:cNvGraphicFramePr/>
          <p:nvPr>
            <p:extLst>
              <p:ext uri="{D42A27DB-BD31-4B8C-83A1-F6EECF244321}">
                <p14:modId xmlns:p14="http://schemas.microsoft.com/office/powerpoint/2010/main" val="2274981089"/>
              </p:ext>
            </p:extLst>
          </p:nvPr>
        </p:nvGraphicFramePr>
        <p:xfrm>
          <a:off x="1066800" y="1919538"/>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F156E2F6-7268-2C6B-C4AF-B7543A7F3689}"/>
              </a:ext>
            </a:extLst>
          </p:cNvPr>
          <p:cNvSpPr/>
          <p:nvPr/>
        </p:nvSpPr>
        <p:spPr>
          <a:xfrm>
            <a:off x="367553" y="363950"/>
            <a:ext cx="11438964" cy="6130099"/>
          </a:xfrm>
          <a:prstGeom prst="rect">
            <a:avLst/>
          </a:prstGeom>
          <a:noFill/>
          <a:ln w="635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0495487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0DBD95-4D81-B815-23DF-699A198619A3}"/>
              </a:ext>
            </a:extLst>
          </p:cNvPr>
          <p:cNvSpPr>
            <a:spLocks noGrp="1"/>
          </p:cNvSpPr>
          <p:nvPr>
            <p:ph type="title"/>
          </p:nvPr>
        </p:nvSpPr>
        <p:spPr>
          <a:xfrm>
            <a:off x="8239125" y="2013204"/>
            <a:ext cx="3552824" cy="1645920"/>
          </a:xfrm>
        </p:spPr>
        <p:txBody>
          <a:bodyPr/>
          <a:lstStyle/>
          <a:p>
            <a:pPr algn="ctr"/>
            <a:r>
              <a:rPr lang="en-IN" sz="5500" b="1" dirty="0"/>
              <a:t>Thank You</a:t>
            </a:r>
          </a:p>
        </p:txBody>
      </p:sp>
      <p:sp>
        <p:nvSpPr>
          <p:cNvPr id="4" name="Text Placeholder 3">
            <a:extLst>
              <a:ext uri="{FF2B5EF4-FFF2-40B4-BE49-F238E27FC236}">
                <a16:creationId xmlns:a16="http://schemas.microsoft.com/office/drawing/2014/main" id="{6F354F26-29F4-66B3-DF20-4E320D9E10F7}"/>
              </a:ext>
            </a:extLst>
          </p:cNvPr>
          <p:cNvSpPr>
            <a:spLocks noGrp="1"/>
          </p:cNvSpPr>
          <p:nvPr>
            <p:ph type="body" sz="half" idx="2"/>
          </p:nvPr>
        </p:nvSpPr>
        <p:spPr>
          <a:xfrm>
            <a:off x="8239124" y="3548634"/>
            <a:ext cx="3552824" cy="556641"/>
          </a:xfrm>
        </p:spPr>
        <p:txBody>
          <a:bodyPr/>
          <a:lstStyle/>
          <a:p>
            <a:pPr algn="ctr"/>
            <a:r>
              <a:rPr lang="en-IN" dirty="0"/>
              <a:t>Preetham Sivalingam</a:t>
            </a:r>
          </a:p>
        </p:txBody>
      </p:sp>
      <p:pic>
        <p:nvPicPr>
          <p:cNvPr id="5" name="Picture 2" descr="Patient Care | Smoking and Tobacco Use | CDC">
            <a:extLst>
              <a:ext uri="{FF2B5EF4-FFF2-40B4-BE49-F238E27FC236}">
                <a16:creationId xmlns:a16="http://schemas.microsoft.com/office/drawing/2014/main" id="{669DCD49-D9D9-5A01-04EE-E0CE2EC14B59}"/>
              </a:ext>
            </a:extLst>
          </p:cNvPr>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16275"/>
          <a:stretch/>
        </p:blipFill>
        <p:spPr bwMode="auto">
          <a:xfrm>
            <a:off x="223837" y="214313"/>
            <a:ext cx="7696201" cy="6405944"/>
          </a:xfrm>
          <a:prstGeom prst="rect">
            <a:avLst/>
          </a:prstGeom>
          <a:blipFill dpi="0" rotWithShape="1">
            <a:blip r:embed="rId3">
              <a:alphaModFix amt="30000"/>
              <a:duotone>
                <a:prstClr val="black"/>
                <a:schemeClr val="accent1">
                  <a:tint val="45000"/>
                  <a:satMod val="400000"/>
                </a:schemeClr>
              </a:duotone>
            </a:blip>
            <a:srcRect/>
            <a:tile tx="0" ty="0" sx="100000" sy="100000" flip="none" algn="tl"/>
          </a:blipFill>
        </p:spPr>
      </p:pic>
      <p:sp>
        <p:nvSpPr>
          <p:cNvPr id="8" name="Rectangle 7">
            <a:extLst>
              <a:ext uri="{FF2B5EF4-FFF2-40B4-BE49-F238E27FC236}">
                <a16:creationId xmlns:a16="http://schemas.microsoft.com/office/drawing/2014/main" id="{A3596876-DC0E-D475-CD30-95E70B32A7D5}"/>
              </a:ext>
            </a:extLst>
          </p:cNvPr>
          <p:cNvSpPr/>
          <p:nvPr/>
        </p:nvSpPr>
        <p:spPr>
          <a:xfrm>
            <a:off x="223836" y="237743"/>
            <a:ext cx="7696201" cy="6382515"/>
          </a:xfrm>
          <a:prstGeom prst="rect">
            <a:avLst/>
          </a:prstGeom>
          <a:blipFill dpi="0" rotWithShape="1">
            <a:blip r:embed="rId4">
              <a:alphaModFix amt="17000"/>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AACF2C6B-640E-EC92-2FC4-7763852D3F3C}"/>
              </a:ext>
            </a:extLst>
          </p:cNvPr>
          <p:cNvSpPr/>
          <p:nvPr/>
        </p:nvSpPr>
        <p:spPr>
          <a:xfrm>
            <a:off x="8239125" y="363950"/>
            <a:ext cx="3552824" cy="6130099"/>
          </a:xfrm>
          <a:prstGeom prst="rect">
            <a:avLst/>
          </a:prstGeom>
          <a:noFill/>
          <a:ln w="635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397932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94F055B-D391-44D3-A87A-BCD07BD5A3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{1BA992ED-CC0A-45BC-BAC3-317FA7865214}tf56219246_win32</Template>
  <TotalTime>163</TotalTime>
  <Words>122</Words>
  <Application>Microsoft Office PowerPoint</Application>
  <PresentationFormat>Widescreen</PresentationFormat>
  <Paragraphs>15</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Avenir Next LT Pro</vt:lpstr>
      <vt:lpstr>Avenir Next LT Pro Light</vt:lpstr>
      <vt:lpstr>Garamond</vt:lpstr>
      <vt:lpstr>SavonVTI</vt:lpstr>
      <vt:lpstr>Health plus</vt:lpstr>
      <vt:lpstr>PowerPoint Presentation</vt:lpstr>
      <vt:lpstr>Centers of Intervention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Preetham Sivalingam</dc:creator>
  <cp:lastModifiedBy>Preetham Sivalingam</cp:lastModifiedBy>
  <cp:revision>2</cp:revision>
  <dcterms:created xsi:type="dcterms:W3CDTF">2024-08-13T16:30:15Z</dcterms:created>
  <dcterms:modified xsi:type="dcterms:W3CDTF">2024-08-15T05:34:45Z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